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295af19e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295af19e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295af19e2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295af19e2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295af19e2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295af19e2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295af19e2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295af19e2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295af19e2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295af19e2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295af19e2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295af19e2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295af19e2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295af19e2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295af19e2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295af19e2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haconnell@jackson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II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Heather Connell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 to School Night 2021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Curriculum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952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6"/>
              <a:t>Antigone by Sophocles</a:t>
            </a:r>
            <a:endParaRPr sz="31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6"/>
              <a:t>To Kill a Mockingbird by Harper Lee</a:t>
            </a:r>
            <a:endParaRPr sz="31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6"/>
              <a:t>Julius Caesar by Shakespeare</a:t>
            </a:r>
            <a:endParaRPr sz="31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6"/>
              <a:t>Night by Elie Wiesel</a:t>
            </a:r>
            <a:endParaRPr sz="31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6"/>
              <a:t>Social Justice</a:t>
            </a:r>
            <a:endParaRPr sz="31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Curriculum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 Stories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Non-Fiction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Poetry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NJSLA Prep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</a:t>
            </a:r>
            <a:r>
              <a:rPr lang="en"/>
              <a:t>Responsibilities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Come to class with a charged chromebook and charger each 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Complete assignments in Google Classroom each 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Submit properly to Google Classroom each 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Check portal and be responsible for missing assignments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Grades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will NOT be discussed while I am teaching. Find time to see me before or after class or email me with any questions or concerns about grades.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your portal daily and do not wait until the end of the marking period to see me regarding your grades.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Classwork and Homework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will receive classwork/homework daily, depending on what we are studying. Most assignments will be due before the end of the class period to Google Classroom. Late assignments will receive a deduction.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Classroom and Emails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 student is expected to check Google Classroom daily.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should check their email daily.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 student will be assigned a username and password for turnitin.com.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b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are ABSENT, it is your responsibility to make up the work ASAP and submit it to Google Classroom.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Grading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final grade percentages are mandated by the English Department.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	Test/Quizzes                       	50%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	Homework                          	30%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	Participation/Classwork     	20%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Information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haconnell@jacksonsd.org</a:t>
            </a:r>
            <a:r>
              <a:rPr lang="en" sz="2000"/>
              <a:t> with questions and concerns!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Have a great year and good luck to your son/daughter this year!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